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308" r:id="rId3"/>
    <p:sldId id="307" r:id="rId4"/>
    <p:sldId id="305" r:id="rId5"/>
    <p:sldId id="302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9"/>
    <a:srgbClr val="FFFFBD"/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8"/>
    <p:restoredTop sz="94854"/>
  </p:normalViewPr>
  <p:slideViewPr>
    <p:cSldViewPr snapToGrid="0">
      <p:cViewPr varScale="1">
        <p:scale>
          <a:sx n="202" d="100"/>
          <a:sy n="202" d="100"/>
        </p:scale>
        <p:origin x="16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2/5/2025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40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5/2/25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5/2/25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Hebrews 1:5-14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88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to which of the angels did God ever say,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“You are my Son,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today I have begotten you”?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again,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“I will be to him a father,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shall be to me a son”?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6985">
              <a:lnSpc>
                <a:spcPct val="115000"/>
              </a:lnSpc>
              <a:buNone/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again, when he brings the firstborn into the world, he says,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“Let all God’s angels worship him.”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8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16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6985">
              <a:lnSpc>
                <a:spcPct val="115000"/>
              </a:lnSpc>
              <a:buNone/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angels he says,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“He makes his angels winds,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his ministers a flame of fire.”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6985">
              <a:lnSpc>
                <a:spcPct val="115000"/>
              </a:lnSpc>
              <a:buNone/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of the Son he says,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“Your throne, O God, is forever and ever,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sceptre of uprightness is the sceptre of your kingdom.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have loved righteousness and hated wickedness;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therefore God, your God, has anointed you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5000"/>
              </a:lnSpc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 the oil of gladness beyond your companions.”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7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49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AU" sz="20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And,  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“You, Lord, laid the foundation of the earth in the beginning,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heavens are the work of your hands; 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0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will perish, but you remain; 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will all wear out like a garment,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0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like a robe you will roll them up,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like a garment they will be changed. 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you are the same,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your years will have no end.”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AU" sz="20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to which of the angels has he ever said,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  <a:tabLst>
                <a:tab pos="127000" algn="r"/>
                <a:tab pos="254000" algn="l"/>
              </a:tabLst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“Sit at my right hand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0215" indent="6985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until I make your enemies a footstool for your feet”? 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66800" indent="-203200">
              <a:lnSpc>
                <a:spcPct val="110000"/>
              </a:lnSpc>
              <a:buNone/>
            </a:pP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AU" sz="20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 they not all ministering spirits sent out to serve for the sake of those who are to inherit salvation? </a:t>
            </a:r>
            <a:endParaRPr lang="en-AU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91611C-D667-471D-0C57-E00B23995D5D}"/>
              </a:ext>
            </a:extLst>
          </p:cNvPr>
          <p:cNvSpPr txBox="1"/>
          <p:nvPr/>
        </p:nvSpPr>
        <p:spPr>
          <a:xfrm>
            <a:off x="2136536" y="4273268"/>
            <a:ext cx="5065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0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 focus on the Angels and to miss Jesus, is like focussing on the lookout and missing the view.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64A087-075C-37C5-6851-741DE61591A3}"/>
              </a:ext>
            </a:extLst>
          </p:cNvPr>
          <p:cNvSpPr txBox="1"/>
          <p:nvPr/>
        </p:nvSpPr>
        <p:spPr>
          <a:xfrm>
            <a:off x="4767492" y="303114"/>
            <a:ext cx="4376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beings – Messengers from God.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Not to be worshipped.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 the worshipping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 God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DC8245-4A5B-0ADB-1D6E-64BD7BF52BE0}"/>
              </a:ext>
            </a:extLst>
          </p:cNvPr>
          <p:cNvSpPr txBox="1"/>
          <p:nvPr/>
        </p:nvSpPr>
        <p:spPr>
          <a:xfrm>
            <a:off x="1172954" y="2687520"/>
            <a:ext cx="7863844" cy="1477328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Angels serve God, </a:t>
            </a:r>
            <a:r>
              <a:rPr lang="en-AU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for the sake of those who are to inherit salvation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do not serve us, but serve God for our sake.</a:t>
            </a:r>
          </a:p>
          <a:p>
            <a:pPr marL="446088" marR="0" lvl="0" indent="-220663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help guide our path to genuine faith in God;</a:t>
            </a:r>
          </a:p>
          <a:p>
            <a:pPr marL="446088" marR="0" lvl="0" indent="-220663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guard us as we serve The Lord;</a:t>
            </a:r>
          </a:p>
          <a:p>
            <a:pPr marL="446088" marR="0" lvl="0" indent="-220663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bring a word from The Lord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8AA30C-1390-46C3-53C8-792219351CDC}"/>
              </a:ext>
            </a:extLst>
          </p:cNvPr>
          <p:cNvSpPr txBox="1"/>
          <p:nvPr/>
        </p:nvSpPr>
        <p:spPr>
          <a:xfrm>
            <a:off x="6665" y="10577"/>
            <a:ext cx="3341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C0AA6-65F5-AFC9-157A-FEAC9ADDFAE9}"/>
              </a:ext>
            </a:extLst>
          </p:cNvPr>
          <p:cNvSpPr txBox="1"/>
          <p:nvPr/>
        </p:nvSpPr>
        <p:spPr>
          <a:xfrm>
            <a:off x="-1" y="300258"/>
            <a:ext cx="4571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above the Angels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God (The Son)</a:t>
            </a: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“Begotten” (fathered by God)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Worshipped by Angels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Served by the Angels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eternal.  Created the world.</a:t>
            </a:r>
            <a:b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wrap it up at the end to bring in the New.</a:t>
            </a:r>
          </a:p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position of honour.  Is served.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82FC1B-8297-DFE8-267D-993A8753DB1D}"/>
              </a:ext>
            </a:extLst>
          </p:cNvPr>
          <p:cNvSpPr txBox="1"/>
          <p:nvPr/>
        </p:nvSpPr>
        <p:spPr>
          <a:xfrm>
            <a:off x="3228778" y="-28558"/>
            <a:ext cx="166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and the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2DF7D9-0BFB-9F9C-319D-BA12BF849F2F}"/>
              </a:ext>
            </a:extLst>
          </p:cNvPr>
          <p:cNvSpPr txBox="1"/>
          <p:nvPr/>
        </p:nvSpPr>
        <p:spPr>
          <a:xfrm>
            <a:off x="5435951" y="-35107"/>
            <a:ext cx="138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Angels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1C0463-3BA7-4190-9C9D-378417E7266A}"/>
              </a:ext>
            </a:extLst>
          </p:cNvPr>
          <p:cNvSpPr txBox="1"/>
          <p:nvPr/>
        </p:nvSpPr>
        <p:spPr>
          <a:xfrm>
            <a:off x="2276540" y="577257"/>
            <a:ext cx="165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an angel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6B762B-094D-E421-0092-CE084611231D}"/>
              </a:ext>
            </a:extLst>
          </p:cNvPr>
          <p:cNvSpPr txBox="1"/>
          <p:nvPr/>
        </p:nvSpPr>
        <p:spPr>
          <a:xfrm>
            <a:off x="4742267" y="2258038"/>
            <a:ext cx="4376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marR="0" lvl="0" indent="-180975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Serve the Son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58A3CA-FD06-8FDA-49DE-8EE853310898}"/>
              </a:ext>
            </a:extLst>
          </p:cNvPr>
          <p:cNvSpPr txBox="1"/>
          <p:nvPr/>
        </p:nvSpPr>
        <p:spPr>
          <a:xfrm>
            <a:off x="-7574" y="5109653"/>
            <a:ext cx="9151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AU" sz="24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Greatness and Wonder of Who Jesus is, leads us to  WORSHIP</a:t>
            </a:r>
          </a:p>
        </p:txBody>
      </p:sp>
    </p:spTree>
    <p:extLst>
      <p:ext uri="{BB962C8B-B14F-4D97-AF65-F5344CB8AC3E}">
        <p14:creationId xmlns:p14="http://schemas.microsoft.com/office/powerpoint/2010/main" val="5139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5" grpId="0" uiExpand="1" build="p" animBg="1"/>
      <p:bldP spid="16" grpId="0"/>
      <p:bldP spid="17" grpId="0" uiExpand="1" build="p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8527</TotalTime>
  <Words>465</Words>
  <Application>Microsoft Macintosh PowerPoint</Application>
  <PresentationFormat>On-screen Show (16:10)</PresentationFormat>
  <Paragraphs>74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237</cp:revision>
  <cp:lastPrinted>2025-04-10T05:52:14Z</cp:lastPrinted>
  <dcterms:created xsi:type="dcterms:W3CDTF">2024-07-12T04:24:48Z</dcterms:created>
  <dcterms:modified xsi:type="dcterms:W3CDTF">2025-05-02T07:55:05Z</dcterms:modified>
</cp:coreProperties>
</file>